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71" autoAdjust="0"/>
    <p:restoredTop sz="98958" autoAdjust="0"/>
  </p:normalViewPr>
  <p:slideViewPr>
    <p:cSldViewPr>
      <p:cViewPr varScale="1">
        <p:scale>
          <a:sx n="74" d="100"/>
          <a:sy n="74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  <p:sldLayoutId id="2147483794" r:id="rId17"/>
    <p:sldLayoutId id="2147483795" r:id="rId18"/>
    <p:sldLayoutId id="2147483796" r:id="rId19"/>
    <p:sldLayoutId id="2147483797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://www.images.google.com/" TargetMode="Externa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hyperlink" Target="http://www.enchantedlearning.com/biomes/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teachingideas.co.uk/science/createyourownanimal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chantedlearing.com/" TargetMode="External"/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n-US" dirty="0" err="1" smtClean="0">
                <a:latin typeface="Bodoni MT Black" pitchFamily="18" charset="0"/>
              </a:rPr>
              <a:t>Sholo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 : Gavin </a:t>
            </a:r>
            <a:r>
              <a:rPr lang="en-US" dirty="0"/>
              <a:t>H</a:t>
            </a:r>
            <a:r>
              <a:rPr lang="en-US" dirty="0" smtClean="0"/>
              <a:t>aynes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025902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 Your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v"/>
            </a:pPr>
            <a:r>
              <a:rPr lang="en-US" dirty="0" smtClean="0"/>
              <a:t>Ocean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Water ,whales , shark and coral reef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Good eyes , </a:t>
            </a:r>
            <a:r>
              <a:rPr lang="en-US" dirty="0" err="1" smtClean="0"/>
              <a:t>stregth</a:t>
            </a:r>
            <a:r>
              <a:rPr lang="en-US" dirty="0" smtClean="0"/>
              <a:t> , gills and defense</a:t>
            </a:r>
          </a:p>
          <a:p>
            <a:pPr>
              <a:buFont typeface="Wingdings" charset="2"/>
              <a:buChar char="v"/>
            </a:pPr>
            <a:endParaRPr lang="en-US" dirty="0" smtClean="0"/>
          </a:p>
        </p:txBody>
      </p:sp>
      <p:pic>
        <p:nvPicPr>
          <p:cNvPr id="4" name="Picture 3" descr="habitat-range-us-map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1" y="3505200"/>
            <a:ext cx="4226890" cy="3352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882167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www.images.google.com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000500"/>
            <a:ext cx="3571115" cy="2857500"/>
          </a:xfrm>
          <a:prstGeom prst="rect">
            <a:avLst/>
          </a:prstGeom>
        </p:spPr>
      </p:pic>
      <p:pic>
        <p:nvPicPr>
          <p:cNvPr id="5" name="CD Audio 4">
            <a:hlinkClick r:id="" action="ppaction://media"/>
          </p:cNvPr>
          <p:cNvPicPr>
            <a:picLocks noRot="1" noChangeAspect="1"/>
          </p:cNvPicPr>
          <p:nvPr>
            <a:audioCd>
              <a:st track="1"/>
              <a:end track="1" time="20"/>
            </a:audioCd>
          </p:nvPr>
        </p:nvPicPr>
        <p:blipFill>
          <a:blip r:embed="rId5" cstate="print"/>
          <a:stretch>
            <a:fillRect/>
          </a:stretch>
        </p:blipFill>
        <p:spPr>
          <a:xfrm flipV="1">
            <a:off x="2438400" y="1143000"/>
            <a:ext cx="381000" cy="381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990600" y="2438400"/>
            <a:ext cx="4389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6"/>
              </a:rPr>
              <a:t>http://www.enchantedlearning.com/biomes/</a:t>
            </a:r>
            <a:endParaRPr lang="en-US" b="1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953000" y="1295400"/>
            <a:ext cx="304800" cy="304800"/>
          </a:xfrm>
          <a:prstGeom prst="rect">
            <a:avLst/>
          </a:prstGeom>
        </p:spPr>
      </p:pic>
      <p:pic>
        <p:nvPicPr>
          <p:cNvPr id="5122" name="Picture 2" descr="http://ts4.mm.bing.net/th?id=H.4861616212607963&amp;pid=1.7&amp;w=204&amp;h=166&amp;c=7&amp;rs=1&amp;url=http%3a%2f%2fnew-car-2012.blogspot.com%2f2011%2f09%2fpictures-of-nice-cars.htm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00900" y="5276849"/>
            <a:ext cx="1943100" cy="15811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86249041"/>
      </p:ext>
    </p:extLst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246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v"/>
            </a:pPr>
            <a:r>
              <a:rPr lang="en-US" dirty="0" err="1" smtClean="0"/>
              <a:t>Horins</a:t>
            </a:r>
            <a:r>
              <a:rPr lang="en-US" dirty="0" smtClean="0"/>
              <a:t>  shark body lions legs</a:t>
            </a:r>
            <a:endParaRPr lang="en-US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3810000" cy="2133600"/>
          </a:xfrm>
          <a:prstGeom prst="rect">
            <a:avLst/>
          </a:prstGeom>
        </p:spPr>
      </p:pic>
      <p:pic>
        <p:nvPicPr>
          <p:cNvPr id="5" name="Picture 4" descr="images-2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667" y="3252571"/>
            <a:ext cx="3187700" cy="2552700"/>
          </a:xfrm>
          <a:prstGeom prst="rect">
            <a:avLst/>
          </a:prstGeom>
        </p:spPr>
      </p:pic>
      <p:pic>
        <p:nvPicPr>
          <p:cNvPr id="6" name="Picture 2" descr="http://fc02.deviantart.net/fs71/i/2012/123/c/2/the_buffalo_vanguard_by_deskridge-d4ye58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428999"/>
            <a:ext cx="1828800" cy="22098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40346666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http://www.teachingideas.co.uk/science/createyourownanimal.htm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 descr="gav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8000" y="2895600"/>
            <a:ext cx="8128000" cy="3581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0144508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²"/>
            </a:pPr>
            <a:r>
              <a:rPr lang="en-US" dirty="0" smtClean="0"/>
              <a:t>If you don</a:t>
            </a:r>
            <a:r>
              <a:rPr lang="fr-FR" dirty="0" smtClean="0"/>
              <a:t>’</a:t>
            </a:r>
            <a:r>
              <a:rPr lang="en-US" dirty="0" smtClean="0"/>
              <a:t>t have the adaptations it would die in one day.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8991600" cy="4191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00888246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>http:mbagnt.com</a:t>
            </a:r>
          </a:p>
          <a:p>
            <a:r>
              <a:rPr lang="en-US" dirty="0" smtClean="0">
                <a:hlinkClick r:id="rId3"/>
              </a:rPr>
              <a:t>www.enchantedlearing.com</a:t>
            </a:r>
            <a:r>
              <a:rPr lang="en-US" dirty="0" smtClean="0"/>
              <a:t> biomes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2" descr="http://www.hdwallpapers.in/walls/supreme_commander_2_game-norm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886200"/>
            <a:ext cx="4953000" cy="2819400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en/9/9b/Supreme_Commander_2_Boxar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3419474"/>
            <a:ext cx="2438400" cy="34385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62550115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</a:majorFont>
      <a:minorFont>
        <a:latin typeface="Goudy Old Style"/>
        <a:ea typeface=""/>
        <a:cs typeface=""/>
        <a:font script="Jpan" typeface="ＭＳ 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184</TotalTime>
  <Words>72</Words>
  <Application>Microsoft Office PowerPoint</Application>
  <PresentationFormat>On-screen Show (4:3)</PresentationFormat>
  <Paragraphs>20</Paragraphs>
  <Slides>7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Inkwell</vt:lpstr>
      <vt:lpstr>Sholo </vt:lpstr>
      <vt:lpstr>Habitat of Your Animal</vt:lpstr>
      <vt:lpstr>More Information on Habitat 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25</cp:revision>
  <dcterms:created xsi:type="dcterms:W3CDTF">2013-04-16T01:24:27Z</dcterms:created>
  <dcterms:modified xsi:type="dcterms:W3CDTF">2013-05-17T15:32:53Z</dcterms:modified>
</cp:coreProperties>
</file>